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37"/>
  </p:notesMasterIdLst>
  <p:sldIdLst>
    <p:sldId id="317" r:id="rId4"/>
    <p:sldId id="319" r:id="rId5"/>
    <p:sldId id="299" r:id="rId6"/>
    <p:sldId id="279" r:id="rId7"/>
    <p:sldId id="278" r:id="rId8"/>
    <p:sldId id="311" r:id="rId9"/>
    <p:sldId id="304" r:id="rId10"/>
    <p:sldId id="313" r:id="rId11"/>
    <p:sldId id="271" r:id="rId12"/>
    <p:sldId id="306" r:id="rId13"/>
    <p:sldId id="307" r:id="rId14"/>
    <p:sldId id="308" r:id="rId15"/>
    <p:sldId id="302" r:id="rId16"/>
    <p:sldId id="270" r:id="rId17"/>
    <p:sldId id="286" r:id="rId18"/>
    <p:sldId id="287" r:id="rId19"/>
    <p:sldId id="289" r:id="rId20"/>
    <p:sldId id="292" r:id="rId21"/>
    <p:sldId id="293" r:id="rId22"/>
    <p:sldId id="294" r:id="rId23"/>
    <p:sldId id="295" r:id="rId24"/>
    <p:sldId id="281" r:id="rId25"/>
    <p:sldId id="265" r:id="rId26"/>
    <p:sldId id="291" r:id="rId27"/>
    <p:sldId id="312" r:id="rId28"/>
    <p:sldId id="272" r:id="rId29"/>
    <p:sldId id="266" r:id="rId30"/>
    <p:sldId id="268" r:id="rId31"/>
    <p:sldId id="269" r:id="rId32"/>
    <p:sldId id="285" r:id="rId33"/>
    <p:sldId id="310" r:id="rId34"/>
    <p:sldId id="314" r:id="rId35"/>
    <p:sldId id="298" r:id="rId36"/>
  </p:sldIdLst>
  <p:sldSz cx="12192000" cy="6858000"/>
  <p:notesSz cx="6858000" cy="9144000"/>
  <p:custShowLst>
    <p:custShow name="Main Slides" id="0">
      <p:sldLst>
        <p:sld r:id="rId6"/>
        <p:sld r:id="rId7"/>
        <p:sld r:id="rId8"/>
        <p:sld r:id="rId12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9"/>
        <p:sld r:id="rId30"/>
        <p:sld r:id="rId31"/>
        <p:sld r:id="rId32"/>
        <p:sld r:id="rId33"/>
        <p:sld r:id="rId36"/>
      </p:sldLst>
    </p:custShow>
    <p:custShow name="Sponsor Slides" id="1">
      <p:sldLst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2886</TotalTime>
  <Words>1393</Words>
  <Application>Microsoft Office PowerPoint</Application>
  <PresentationFormat>Widescreen</PresentationFormat>
  <Paragraphs>428</Paragraphs>
  <Slides>33</Slides>
  <Notes>33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  <vt:variant>
        <vt:lpstr>Custom Shows</vt:lpstr>
      </vt:variant>
      <vt:variant>
        <vt:i4>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PowerPoint Presentation</vt:lpstr>
      <vt:lpstr>PowerPoint Presentation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573</cp:revision>
  <dcterms:created xsi:type="dcterms:W3CDTF">2016-07-13T16:00:36Z</dcterms:created>
  <dcterms:modified xsi:type="dcterms:W3CDTF">2017-07-31T02:57:12Z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